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3" r:id="rId2"/>
    <p:sldId id="315" r:id="rId3"/>
    <p:sldId id="316" r:id="rId4"/>
    <p:sldId id="317" r:id="rId5"/>
    <p:sldId id="318" r:id="rId6"/>
    <p:sldId id="319" r:id="rId7"/>
    <p:sldId id="303" r:id="rId8"/>
    <p:sldId id="304" r:id="rId9"/>
    <p:sldId id="300" r:id="rId10"/>
    <p:sldId id="307" r:id="rId11"/>
    <p:sldId id="308" r:id="rId12"/>
    <p:sldId id="309" r:id="rId13"/>
    <p:sldId id="310" r:id="rId14"/>
    <p:sldId id="311" r:id="rId15"/>
    <p:sldId id="320" r:id="rId16"/>
    <p:sldId id="31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87E97-6479-4EA4-8C4B-6126AD9681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87E97-6479-4EA4-8C4B-6126AD9681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circuit will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more open-circuit voltage noise across its terminals?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top 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bottom 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same </a:t>
            </a:r>
          </a:p>
        </p:txBody>
      </p:sp>
      <p:sp>
        <p:nvSpPr>
          <p:cNvPr id="7" name="Freeform 12"/>
          <p:cNvSpPr>
            <a:spLocks noChangeAspect="1"/>
          </p:cNvSpPr>
          <p:nvPr/>
        </p:nvSpPr>
        <p:spPr bwMode="auto">
          <a:xfrm rot="16200000">
            <a:off x="4343400" y="1524000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 noChangeAspect="1"/>
          </p:cNvSpPr>
          <p:nvPr/>
        </p:nvSpPr>
        <p:spPr bwMode="auto">
          <a:xfrm rot="16200000">
            <a:off x="5867400" y="1524000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 noChangeAspect="1"/>
          </p:cNvSpPr>
          <p:nvPr/>
        </p:nvSpPr>
        <p:spPr bwMode="auto">
          <a:xfrm rot="16200000">
            <a:off x="5486400" y="2590800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910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k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1524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k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3505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 k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3657600" y="2209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05600" y="2209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00600" y="3276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24600" y="3276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A● 0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" y="1524000"/>
            <a:ext cx="10953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3276600"/>
            <a:ext cx="381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A● 1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" y="1524000"/>
            <a:ext cx="10953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3276600"/>
            <a:ext cx="381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A● A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" y="1524000"/>
            <a:ext cx="10953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3276600"/>
            <a:ext cx="381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A● A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" y="1524000"/>
            <a:ext cx="10953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3276600"/>
            <a:ext cx="381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228600"/>
            <a:ext cx="381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A● (A+B)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25316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A+(A ●B)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A● (A+B) =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814511" y="252415"/>
            <a:ext cx="15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1828800"/>
            <a:ext cx="26729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A● B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A+B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A●B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A+(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●B)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12900" y="2514600"/>
            <a:ext cx="15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●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828800" y="228600"/>
            <a:ext cx="83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12900" y="2514600"/>
            <a:ext cx="15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1828800"/>
            <a:ext cx="26729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A● B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A+B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A●B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A+(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●B)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Compute the open-circuit voltage noise across the terminals.  Both resistors are at 300K.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eform 12"/>
          <p:cNvSpPr>
            <a:spLocks noChangeAspect="1"/>
          </p:cNvSpPr>
          <p:nvPr/>
        </p:nvSpPr>
        <p:spPr bwMode="auto">
          <a:xfrm rot="16200000">
            <a:off x="5486400" y="1524000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 noChangeAspect="1"/>
          </p:cNvSpPr>
          <p:nvPr/>
        </p:nvSpPr>
        <p:spPr bwMode="auto">
          <a:xfrm rot="16200000">
            <a:off x="5486400" y="2590800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81600" y="1600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12 </a:t>
            </a:r>
            <a:r>
              <a:rPr lang="en-US" sz="2800" dirty="0" smtClean="0"/>
              <a:t>k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505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12 </a:t>
            </a:r>
            <a:r>
              <a:rPr lang="en-US" sz="2800" dirty="0" smtClean="0"/>
              <a:t>k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3581400" y="2743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43800" y="2743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76800" y="22860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22860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00800" y="28194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33800" y="28194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Suppose the top resistor is at 300 K and the bottom resistor is at 0 K. Compute the current noise in the circuit.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√Hz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eform 12"/>
          <p:cNvSpPr>
            <a:spLocks noChangeAspect="1"/>
          </p:cNvSpPr>
          <p:nvPr/>
        </p:nvSpPr>
        <p:spPr bwMode="auto">
          <a:xfrm rot="16200000">
            <a:off x="5486400" y="1524000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 noChangeAspect="1"/>
          </p:cNvSpPr>
          <p:nvPr/>
        </p:nvSpPr>
        <p:spPr bwMode="auto">
          <a:xfrm rot="16200000">
            <a:off x="5486400" y="2590800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57800" y="1600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 </a:t>
            </a:r>
            <a:r>
              <a:rPr lang="en-US" sz="2800" dirty="0" smtClean="0"/>
              <a:t>k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505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 </a:t>
            </a:r>
            <a:r>
              <a:rPr lang="en-US" sz="2800" dirty="0" smtClean="0"/>
              <a:t>k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76800" y="22860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22860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Suppose the top resistor is at 300 K. Compute the current noise in the circuit.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1.7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36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√Hz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eform 12"/>
          <p:cNvSpPr>
            <a:spLocks noChangeAspect="1"/>
          </p:cNvSpPr>
          <p:nvPr/>
        </p:nvSpPr>
        <p:spPr bwMode="auto">
          <a:xfrm rot="16200000">
            <a:off x="5486400" y="1524000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57800" y="1600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 </a:t>
            </a:r>
            <a:r>
              <a:rPr lang="en-US" sz="2800" dirty="0" smtClean="0"/>
              <a:t>k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76800" y="22860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0800" y="22860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876800" y="33528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Suppose 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1.66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/√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Compute the voltage noise across the resistor due only to the current noise generator.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Freeform 12"/>
          <p:cNvSpPr>
            <a:spLocks noChangeAspect="1"/>
          </p:cNvSpPr>
          <p:nvPr/>
        </p:nvSpPr>
        <p:spPr bwMode="auto">
          <a:xfrm rot="16200000">
            <a:off x="6858000" y="2362201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25400" cmpd="sng">
            <a:solidFill>
              <a:schemeClr val="tx1"/>
            </a:solidFill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39000" y="2819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 </a:t>
            </a:r>
            <a:r>
              <a:rPr lang="en-US" sz="2800" dirty="0" smtClean="0"/>
              <a:t>k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145206" y="3493827"/>
            <a:ext cx="4644" cy="4050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05400" y="2362200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4876800" y="2667000"/>
            <a:ext cx="533400" cy="838200"/>
            <a:chOff x="4876800" y="2819400"/>
            <a:chExt cx="533400" cy="838200"/>
          </a:xfrm>
        </p:grpSpPr>
        <p:sp>
          <p:nvSpPr>
            <p:cNvPr id="11" name="Oval 10"/>
            <p:cNvSpPr/>
            <p:nvPr/>
          </p:nvSpPr>
          <p:spPr>
            <a:xfrm>
              <a:off x="4876800" y="281940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312420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9530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149850" y="3886200"/>
            <a:ext cx="1860550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29853" y="2393950"/>
            <a:ext cx="1705" cy="2946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9600" y="2743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r>
              <a:rPr lang="en-US" sz="2800" baseline="-25000" dirty="0" smtClean="0"/>
              <a:t>n</a:t>
            </a:r>
            <a:endParaRPr lang="en-US" sz="28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" y="25908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Suppose 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1.66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/√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Compute the voltage noise across the resistor due to the current noise generator and the resistor’s thermal noise.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Freeform 12"/>
          <p:cNvSpPr>
            <a:spLocks noChangeAspect="1"/>
          </p:cNvSpPr>
          <p:nvPr/>
        </p:nvSpPr>
        <p:spPr bwMode="auto">
          <a:xfrm rot="16200000">
            <a:off x="6858000" y="2362201"/>
            <a:ext cx="304800" cy="1524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25400" cmpd="sng">
            <a:solidFill>
              <a:schemeClr val="tx1"/>
            </a:solidFill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39000" y="2819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 </a:t>
            </a:r>
            <a:r>
              <a:rPr lang="en-US" sz="2800" dirty="0" smtClean="0"/>
              <a:t>k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145206" y="3493827"/>
            <a:ext cx="4644" cy="4050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05400" y="2362200"/>
            <a:ext cx="1905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4876800" y="2667000"/>
            <a:ext cx="533400" cy="838200"/>
            <a:chOff x="4876800" y="2819400"/>
            <a:chExt cx="533400" cy="838200"/>
          </a:xfrm>
        </p:grpSpPr>
        <p:sp>
          <p:nvSpPr>
            <p:cNvPr id="11" name="Oval 10"/>
            <p:cNvSpPr/>
            <p:nvPr/>
          </p:nvSpPr>
          <p:spPr>
            <a:xfrm>
              <a:off x="4876800" y="281940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312420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9530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149850" y="3886200"/>
            <a:ext cx="1860550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29853" y="2393950"/>
            <a:ext cx="1705" cy="2946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9600" y="2743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r>
              <a:rPr lang="en-US" sz="2800" baseline="-25000" dirty="0" smtClean="0"/>
              <a:t>n</a:t>
            </a:r>
            <a:endParaRPr lang="en-US" sz="28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" y="25908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marL="342900" indent="-34290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/√Hz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msxb0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90650"/>
            <a:ext cx="7620000" cy="40767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971800" y="304800"/>
            <a:ext cx="31470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latin typeface="Comic Sans MS" pitchFamily="66" charset="0"/>
              </a:rPr>
              <a:t>Digital </a:t>
            </a:r>
            <a:r>
              <a:rPr lang="en-US" sz="4000" dirty="0" smtClean="0">
                <a:latin typeface="Comic Sans MS" pitchFamily="66" charset="0"/>
              </a:rPr>
              <a:t>Logic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nan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534400" cy="384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truth table for a NOR gate?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990600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9144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9906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733800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3657600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00200" y="990600"/>
          <a:ext cx="1295400" cy="1854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58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 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038600" y="990600"/>
          <a:ext cx="1295400" cy="1854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58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 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629400" y="990600"/>
          <a:ext cx="1295400" cy="1854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58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 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676400" y="3733800"/>
          <a:ext cx="1295400" cy="1854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58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 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876800" y="3733800"/>
          <a:ext cx="1295400" cy="1854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58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 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362200" y="10668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00600" y="10668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91400" y="10668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38400" y="38100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62600" y="38100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583</Words>
  <Application>Microsoft Office PowerPoint</Application>
  <PresentationFormat>On-screen Show (4:3)</PresentationFormat>
  <Paragraphs>208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261</cp:revision>
  <dcterms:created xsi:type="dcterms:W3CDTF">2009-08-26T22:16:04Z</dcterms:created>
  <dcterms:modified xsi:type="dcterms:W3CDTF">2013-10-22T17:07:07Z</dcterms:modified>
</cp:coreProperties>
</file>